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3FFFC"/>
    <a:srgbClr val="F3FFFE"/>
    <a:srgbClr val="F3FFFA"/>
    <a:srgbClr val="FEF4E6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2" autoAdjust="0"/>
    <p:restoredTop sz="94600" autoAdjust="0"/>
  </p:normalViewPr>
  <p:slideViewPr>
    <p:cSldViewPr>
      <p:cViewPr varScale="1">
        <p:scale>
          <a:sx n="88" d="100"/>
          <a:sy n="88" d="100"/>
        </p:scale>
        <p:origin x="3630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3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8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2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9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7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7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1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9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8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2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3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2A2A1-9C44-48E2-BDD7-ACBE52FE70D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02AE6-DB41-4029-A3E6-4D662AC06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0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1588" y="1368624"/>
            <a:ext cx="3096344" cy="755104"/>
          </a:xfrm>
        </p:spPr>
        <p:txBody>
          <a:bodyPr>
            <a:noAutofit/>
          </a:bodyPr>
          <a:lstStyle/>
          <a:p>
            <a:pPr lvl="0" algn="r">
              <a:spcBef>
                <a:spcPts val="0"/>
              </a:spcBef>
            </a:pPr>
            <a:r>
              <a:rPr lang="hu-HU" sz="1800" b="1" dirty="0" err="1" smtClean="0">
                <a:solidFill>
                  <a:schemeClr val="accent1">
                    <a:lumMod val="75000"/>
                  </a:schemeClr>
                </a:solidFill>
                <a:latin typeface="DINPro-Bold"/>
              </a:rPr>
              <a:t>Magyar-Szerb</a:t>
            </a:r>
            <a:r>
              <a:rPr lang="hu-HU" sz="1800" b="1" dirty="0" smtClean="0">
                <a:solidFill>
                  <a:schemeClr val="accent1">
                    <a:lumMod val="75000"/>
                  </a:schemeClr>
                </a:solidFill>
                <a:latin typeface="DINPro-Bold"/>
              </a:rPr>
              <a:t> </a:t>
            </a:r>
            <a:r>
              <a:rPr lang="hu-HU" sz="1800" b="1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DINPro-Bold"/>
              </a:rPr>
              <a:t>nyugdíj</a:t>
            </a:r>
            <a:r>
              <a:rPr lang="en-US" sz="1800" b="1" i="0" u="none" strike="noStrike" baseline="0" dirty="0" err="1" smtClean="0">
                <a:solidFill>
                  <a:schemeClr val="accent1">
                    <a:lumMod val="75000"/>
                  </a:schemeClr>
                </a:solidFill>
                <a:latin typeface="DINPro-Bold"/>
              </a:rPr>
              <a:t>tanácsadó</a:t>
            </a:r>
            <a:r>
              <a:rPr lang="en-US" sz="1800" b="1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DINPro-Bold"/>
              </a:rPr>
              <a:t> nap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12488" y="3690421"/>
            <a:ext cx="4848572" cy="809571"/>
          </a:xfrm>
        </p:spPr>
        <p:txBody>
          <a:bodyPr>
            <a:normAutofit/>
          </a:bodyPr>
          <a:lstStyle/>
          <a:p>
            <a:r>
              <a:rPr lang="hu-HU" sz="4400" b="1" dirty="0" smtClean="0">
                <a:solidFill>
                  <a:srgbClr val="003774"/>
                </a:solidFill>
                <a:latin typeface="FFDIN-Bold"/>
              </a:rPr>
              <a:t>Szeged</a:t>
            </a:r>
            <a:endParaRPr lang="hu-HU" sz="4400" b="1" i="0" u="none" strike="noStrike" baseline="0" dirty="0" smtClean="0">
              <a:solidFill>
                <a:srgbClr val="003774"/>
              </a:solidFill>
              <a:latin typeface="FFDIN-Bold"/>
            </a:endParaRPr>
          </a:p>
          <a:p>
            <a:endParaRPr lang="en-US" dirty="0"/>
          </a:p>
        </p:txBody>
      </p:sp>
      <p:sp>
        <p:nvSpPr>
          <p:cNvPr id="8" name="Szövegdoboz 7"/>
          <p:cNvSpPr txBox="1"/>
          <p:nvPr/>
        </p:nvSpPr>
        <p:spPr>
          <a:xfrm>
            <a:off x="3482314" y="1403648"/>
            <a:ext cx="2887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DINPro-Bold"/>
              </a:rPr>
              <a:t>M</a:t>
            </a:r>
            <a:r>
              <a:rPr lang="vi-VN" b="1" dirty="0" smtClean="0">
                <a:latin typeface="DINPro-Bold"/>
              </a:rPr>
              <a:t>ađarsk</a:t>
            </a:r>
            <a:r>
              <a:rPr lang="en-US" b="1" dirty="0" smtClean="0">
                <a:latin typeface="DINPro-Bold"/>
              </a:rPr>
              <a:t>o</a:t>
            </a:r>
            <a:r>
              <a:rPr lang="hu-HU" b="1" dirty="0" smtClean="0">
                <a:latin typeface="DINPro-Bold"/>
              </a:rPr>
              <a:t>-</a:t>
            </a:r>
            <a:r>
              <a:rPr lang="en-US" b="1" dirty="0" smtClean="0">
                <a:latin typeface="DINPro-Bold"/>
              </a:rPr>
              <a:t>s</a:t>
            </a:r>
            <a:r>
              <a:rPr lang="hu-HU" b="1" dirty="0" smtClean="0">
                <a:latin typeface="DINPro-Bold"/>
              </a:rPr>
              <a:t>rpski</a:t>
            </a:r>
            <a:r>
              <a:rPr lang="vi-VN" b="1" dirty="0" smtClean="0">
                <a:latin typeface="DINPro-Bold"/>
              </a:rPr>
              <a:t>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  <a:latin typeface="DINPro-Bold"/>
              </a:rPr>
              <a:t>savetodavni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DINPro-Bold"/>
              </a:rPr>
              <a:t>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  <a:latin typeface="DINPro-Bold"/>
              </a:rPr>
              <a:t>dan</a:t>
            </a:r>
            <a:endParaRPr lang="hu-HU" b="1" dirty="0">
              <a:solidFill>
                <a:schemeClr val="accent1">
                  <a:lumMod val="75000"/>
                </a:schemeClr>
              </a:solidFill>
              <a:latin typeface="DINPro-Bold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88675" y="2123728"/>
            <a:ext cx="25922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200" b="1" dirty="0" smtClean="0">
                <a:latin typeface="DINPro-Bold"/>
              </a:rPr>
              <a:t>Dolgozik vagy dolgozott Ön Magyarországon vagy Szerbiában?  </a:t>
            </a:r>
          </a:p>
          <a:p>
            <a:pPr algn="r"/>
            <a:r>
              <a:rPr lang="hu-HU" sz="1200" b="1" dirty="0" smtClean="0">
                <a:latin typeface="DINPro-Bold"/>
              </a:rPr>
              <a:t>A nyugdíjbiztosítási szervek szakértői tanáccsal látják el Önt</a:t>
            </a:r>
            <a:r>
              <a:rPr lang="hu-HU" sz="1400" dirty="0" smtClean="0">
                <a:latin typeface="DINPro-Bold"/>
              </a:rPr>
              <a:t>.</a:t>
            </a:r>
            <a:endParaRPr lang="en-US" sz="1400" dirty="0">
              <a:latin typeface="DINPro-Bold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570888" y="2123728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u-HU" sz="1200" b="1" dirty="0" err="1" smtClean="0">
                <a:latin typeface="DINPro-Bold"/>
                <a:ea typeface="Times New Roman"/>
              </a:rPr>
              <a:t>Ako</a:t>
            </a:r>
            <a:r>
              <a:rPr lang="hu-HU" sz="1200" b="1" dirty="0" smtClean="0">
                <a:latin typeface="DINPro-Bold"/>
                <a:ea typeface="Times New Roman"/>
              </a:rPr>
              <a:t> </a:t>
            </a:r>
            <a:r>
              <a:rPr lang="hu-HU" sz="1200" b="1" dirty="0" err="1">
                <a:latin typeface="DINPro-Bold"/>
                <a:ea typeface="Times New Roman"/>
              </a:rPr>
              <a:t>ste</a:t>
            </a:r>
            <a:r>
              <a:rPr lang="hu-HU" sz="1200" b="1" dirty="0">
                <a:latin typeface="DINPro-Bold"/>
                <a:ea typeface="Times New Roman"/>
              </a:rPr>
              <a:t> </a:t>
            </a:r>
            <a:r>
              <a:rPr lang="hu-HU" sz="1200" b="1" dirty="0" err="1">
                <a:latin typeface="DINPro-Bold"/>
                <a:ea typeface="Times New Roman"/>
              </a:rPr>
              <a:t>zaposleni</a:t>
            </a:r>
            <a:r>
              <a:rPr lang="hu-HU" sz="1200" b="1" dirty="0">
                <a:latin typeface="DINPro-Bold"/>
                <a:ea typeface="Times New Roman"/>
              </a:rPr>
              <a:t> </a:t>
            </a:r>
            <a:r>
              <a:rPr lang="hu-HU" sz="1200" b="1" dirty="0" err="1">
                <a:latin typeface="DINPro-Bold"/>
                <a:ea typeface="Times New Roman"/>
              </a:rPr>
              <a:t>ili</a:t>
            </a:r>
            <a:r>
              <a:rPr lang="hu-HU" sz="1200" b="1" dirty="0">
                <a:latin typeface="DINPro-Bold"/>
                <a:ea typeface="Times New Roman"/>
              </a:rPr>
              <a:t> </a:t>
            </a:r>
            <a:r>
              <a:rPr lang="hu-HU" sz="1200" b="1" dirty="0" err="1">
                <a:latin typeface="DINPro-Bold"/>
                <a:ea typeface="Times New Roman"/>
              </a:rPr>
              <a:t>ste</a:t>
            </a:r>
            <a:r>
              <a:rPr lang="hu-HU" sz="1200" b="1" dirty="0">
                <a:latin typeface="DINPro-Bold"/>
                <a:ea typeface="Times New Roman"/>
              </a:rPr>
              <a:t> </a:t>
            </a:r>
            <a:r>
              <a:rPr lang="hu-HU" sz="1200" b="1" dirty="0" smtClean="0">
                <a:latin typeface="DINPro-Bold"/>
                <a:ea typeface="Times New Roman"/>
              </a:rPr>
              <a:t>bili </a:t>
            </a:r>
            <a:r>
              <a:rPr lang="hu-HU" sz="1200" b="1" dirty="0" err="1" smtClean="0">
                <a:latin typeface="DINPro-Bold"/>
                <a:ea typeface="Times New Roman"/>
              </a:rPr>
              <a:t>zaposleni</a:t>
            </a:r>
            <a:r>
              <a:rPr lang="hu-HU" sz="1200" b="1" dirty="0" smtClean="0">
                <a:latin typeface="DINPro-Bold"/>
                <a:ea typeface="Times New Roman"/>
              </a:rPr>
              <a:t> </a:t>
            </a:r>
            <a:r>
              <a:rPr lang="hu-HU" sz="1200" b="1" dirty="0">
                <a:latin typeface="DINPro-Bold"/>
                <a:ea typeface="Times New Roman"/>
              </a:rPr>
              <a:t>u </a:t>
            </a:r>
            <a:r>
              <a:rPr lang="hu-HU" sz="1200" b="1" dirty="0" err="1">
                <a:latin typeface="DINPro-Bold"/>
                <a:ea typeface="Times New Roman"/>
              </a:rPr>
              <a:t>Srbiji</a:t>
            </a:r>
            <a:r>
              <a:rPr lang="hu-HU" sz="1200" b="1" dirty="0">
                <a:latin typeface="DINPro-Bold"/>
                <a:ea typeface="Times New Roman"/>
              </a:rPr>
              <a:t> </a:t>
            </a:r>
            <a:r>
              <a:rPr lang="hu-HU" sz="1200" b="1" dirty="0" err="1">
                <a:latin typeface="DINPro-Bold"/>
                <a:ea typeface="Times New Roman"/>
              </a:rPr>
              <a:t>ili</a:t>
            </a:r>
            <a:r>
              <a:rPr lang="hu-HU" sz="1200" b="1" dirty="0">
                <a:latin typeface="DINPro-Bold"/>
                <a:ea typeface="Times New Roman"/>
              </a:rPr>
              <a:t> </a:t>
            </a:r>
            <a:r>
              <a:rPr lang="hu-HU" sz="1200" b="1" dirty="0" smtClean="0">
                <a:latin typeface="DINPro-Bold"/>
                <a:ea typeface="Times New Roman"/>
              </a:rPr>
              <a:t>Ma</a:t>
            </a:r>
            <a:r>
              <a:rPr lang="vi-VN" sz="1200" b="1" dirty="0" smtClean="0">
                <a:latin typeface="DINPro-Bold"/>
                <a:cs typeface="Times New Roman"/>
              </a:rPr>
              <a:t>đ</a:t>
            </a:r>
            <a:r>
              <a:rPr lang="hu-HU" sz="1200" b="1" dirty="0" smtClean="0">
                <a:latin typeface="DINPro-Bold"/>
                <a:ea typeface="Times New Roman"/>
              </a:rPr>
              <a:t>arskoj</a:t>
            </a:r>
            <a:r>
              <a:rPr lang="en-US" sz="1200" b="1" dirty="0" smtClean="0">
                <a:latin typeface="DINPro-Bold"/>
                <a:ea typeface="Times New Roman"/>
              </a:rPr>
              <a:t>,</a:t>
            </a:r>
            <a:r>
              <a:rPr lang="hu-HU" sz="1200" b="1" dirty="0" smtClean="0">
                <a:latin typeface="DINPro-Bold"/>
                <a:ea typeface="Times New Roman"/>
              </a:rPr>
              <a:t> </a:t>
            </a:r>
            <a:r>
              <a:rPr lang="en-US" sz="1200" b="1" dirty="0" smtClean="0">
                <a:latin typeface="DINPro-Bold"/>
                <a:ea typeface="Times New Roman"/>
              </a:rPr>
              <a:t>s</a:t>
            </a:r>
            <a:r>
              <a:rPr lang="hu-HU" sz="1200" b="1" dirty="0" smtClean="0">
                <a:latin typeface="DINPro-Bold"/>
                <a:ea typeface="Times New Roman"/>
              </a:rPr>
              <a:t>tručnjaci nosilaca penzijskog </a:t>
            </a:r>
            <a:r>
              <a:rPr lang="hu-HU" sz="1200" b="1" dirty="0">
                <a:latin typeface="DINPro-Bold"/>
                <a:ea typeface="Times New Roman"/>
              </a:rPr>
              <a:t>i </a:t>
            </a:r>
            <a:r>
              <a:rPr lang="hu-HU" sz="1200" b="1" dirty="0" smtClean="0">
                <a:latin typeface="DINPro-Bold"/>
                <a:ea typeface="Times New Roman"/>
              </a:rPr>
              <a:t>invalidskog osiguranja Vas savetuju</a:t>
            </a:r>
            <a:r>
              <a:rPr lang="hu-HU" sz="1200" b="1" dirty="0">
                <a:latin typeface="DINPro-Bold"/>
                <a:ea typeface="Times New Roman"/>
              </a:rPr>
              <a:t>.</a:t>
            </a:r>
            <a:endParaRPr lang="en-US" sz="1200" dirty="0">
              <a:effectLst/>
              <a:latin typeface="DINPro-Bold"/>
              <a:ea typeface="Times New Roman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3996246" y="3382643"/>
            <a:ext cx="179198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err="1" smtClean="0">
                <a:latin typeface="DINPro-Bold"/>
              </a:rPr>
              <a:t>Mesto</a:t>
            </a:r>
            <a:r>
              <a:rPr lang="hu-HU" sz="1400" dirty="0" smtClean="0">
                <a:latin typeface="DINPro-Bold"/>
              </a:rPr>
              <a:t>/Termin</a:t>
            </a:r>
            <a:endParaRPr lang="en-US" sz="1400" dirty="0">
              <a:latin typeface="DINPro-Bold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342241" y="3382643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DINPro-Bold"/>
              </a:rPr>
              <a:t>Helyszín/Időpont</a:t>
            </a:r>
            <a:endParaRPr lang="en-US" sz="1400" dirty="0">
              <a:latin typeface="DINPro-Bold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212" y="251521"/>
            <a:ext cx="1839751" cy="99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Szövegdoboz 1033"/>
          <p:cNvSpPr txBox="1"/>
          <p:nvPr/>
        </p:nvSpPr>
        <p:spPr>
          <a:xfrm>
            <a:off x="748428" y="4415105"/>
            <a:ext cx="51999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1" dirty="0">
                <a:latin typeface="DINPro-Bold"/>
              </a:rPr>
              <a:t>Csongrád Megyei </a:t>
            </a:r>
            <a:r>
              <a:rPr lang="hu-HU" sz="1200" b="1" dirty="0" smtClean="0">
                <a:latin typeface="DINPro-Bold"/>
              </a:rPr>
              <a:t>Kormányhivatal</a:t>
            </a:r>
          </a:p>
          <a:p>
            <a:pPr algn="ctr"/>
            <a:r>
              <a:rPr lang="hu-HU" sz="1200" b="1" dirty="0" err="1" smtClean="0">
                <a:latin typeface="DINPro-Bold"/>
              </a:rPr>
              <a:t>Csongrad</a:t>
            </a:r>
            <a:r>
              <a:rPr lang="hu-HU" sz="1200" b="1" dirty="0" smtClean="0">
                <a:latin typeface="DINPro-Bold"/>
              </a:rPr>
              <a:t> </a:t>
            </a:r>
            <a:r>
              <a:rPr lang="hu-HU" sz="1200" b="1" dirty="0" err="1" smtClean="0">
                <a:latin typeface="DINPro-Bold"/>
              </a:rPr>
              <a:t>Government</a:t>
            </a:r>
            <a:r>
              <a:rPr lang="hu-HU" sz="1200" b="1" dirty="0" smtClean="0">
                <a:latin typeface="DINPro-Bold"/>
              </a:rPr>
              <a:t> Office</a:t>
            </a:r>
          </a:p>
          <a:p>
            <a:pPr algn="ctr"/>
            <a:endParaRPr lang="hu-HU" sz="1200" b="1" dirty="0" smtClean="0">
              <a:latin typeface="DINPro-Bold"/>
            </a:endParaRPr>
          </a:p>
          <a:p>
            <a:pPr algn="ctr"/>
            <a:r>
              <a:rPr lang="hu-HU" sz="1600" b="1" dirty="0">
                <a:latin typeface="DINPro-Bold"/>
              </a:rPr>
              <a:t>6722 Szeged, Bécsi krt. 5.</a:t>
            </a:r>
            <a:endParaRPr lang="hu-HU" sz="1600" b="1" dirty="0" smtClean="0">
              <a:latin typeface="DINPro-Bold"/>
            </a:endParaRPr>
          </a:p>
        </p:txBody>
      </p:sp>
      <p:sp>
        <p:nvSpPr>
          <p:cNvPr id="1035" name="Szövegdoboz 1034"/>
          <p:cNvSpPr txBox="1"/>
          <p:nvPr/>
        </p:nvSpPr>
        <p:spPr>
          <a:xfrm>
            <a:off x="439805" y="5547012"/>
            <a:ext cx="26073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b="1" dirty="0" smtClean="0">
                <a:latin typeface="DINPro-Bold"/>
              </a:rPr>
              <a:t>2018. május </a:t>
            </a:r>
            <a:r>
              <a:rPr lang="hu-HU" sz="1400" b="1" dirty="0">
                <a:latin typeface="DINPro-Bold"/>
              </a:rPr>
              <a:t>8</a:t>
            </a:r>
            <a:r>
              <a:rPr lang="hu-HU" sz="1400" b="1" dirty="0" smtClean="0">
                <a:latin typeface="DINPro-Bold"/>
              </a:rPr>
              <a:t>.</a:t>
            </a:r>
          </a:p>
          <a:p>
            <a:pPr algn="r"/>
            <a:r>
              <a:rPr lang="hu-HU" sz="1200" b="1" dirty="0">
                <a:latin typeface="DINPro-Bold"/>
              </a:rPr>
              <a:t>9.00-16.00 óra között</a:t>
            </a:r>
          </a:p>
          <a:p>
            <a:pPr algn="r"/>
            <a:endParaRPr lang="hu-HU" sz="1600" b="1" dirty="0" smtClean="0">
              <a:latin typeface="DINPro-Bold"/>
            </a:endParaRPr>
          </a:p>
        </p:txBody>
      </p:sp>
      <p:sp>
        <p:nvSpPr>
          <p:cNvPr id="1036" name="Szövegdoboz 1035"/>
          <p:cNvSpPr txBox="1"/>
          <p:nvPr/>
        </p:nvSpPr>
        <p:spPr>
          <a:xfrm>
            <a:off x="3869260" y="5547012"/>
            <a:ext cx="26560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latin typeface="DINPro-Bold"/>
              </a:rPr>
              <a:t>08. </a:t>
            </a:r>
            <a:r>
              <a:rPr lang="en-US" sz="1400" b="1" dirty="0">
                <a:latin typeface="DINPro-Bold"/>
              </a:rPr>
              <a:t>m</a:t>
            </a:r>
            <a:r>
              <a:rPr lang="pl-PL" sz="1400" b="1" dirty="0" smtClean="0">
                <a:latin typeface="DINPro-Bold"/>
              </a:rPr>
              <a:t>aj 2018</a:t>
            </a:r>
            <a:r>
              <a:rPr lang="en-US" sz="1400" b="1" dirty="0" smtClean="0">
                <a:latin typeface="DINPro-Bold"/>
              </a:rPr>
              <a:t>. </a:t>
            </a:r>
            <a:r>
              <a:rPr lang="en-US" sz="1400" b="1" dirty="0" err="1" smtClean="0">
                <a:latin typeface="DINPro-Bold"/>
              </a:rPr>
              <a:t>godine</a:t>
            </a:r>
            <a:r>
              <a:rPr lang="pl-PL" sz="1400" b="1" dirty="0" smtClean="0">
                <a:latin typeface="DINPro-Bold"/>
              </a:rPr>
              <a:t> </a:t>
            </a:r>
          </a:p>
          <a:p>
            <a:r>
              <a:rPr lang="pl-PL" sz="1200" b="1" dirty="0" smtClean="0">
                <a:latin typeface="DINPro-Bold"/>
              </a:rPr>
              <a:t>od 9.00 do 16.00 časova </a:t>
            </a:r>
          </a:p>
        </p:txBody>
      </p:sp>
      <p:sp>
        <p:nvSpPr>
          <p:cNvPr id="1038" name="Szövegdoboz 1037"/>
          <p:cNvSpPr txBox="1"/>
          <p:nvPr/>
        </p:nvSpPr>
        <p:spPr>
          <a:xfrm>
            <a:off x="116632" y="6160733"/>
            <a:ext cx="3269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200" b="1" dirty="0" smtClean="0">
                <a:latin typeface="DINPro-Bold"/>
              </a:rPr>
              <a:t>Bejelentkezés:</a:t>
            </a:r>
          </a:p>
          <a:p>
            <a:pPr algn="r"/>
            <a:r>
              <a:rPr lang="hu-HU" sz="1200" dirty="0" smtClean="0">
                <a:latin typeface="DINPro-Bold"/>
              </a:rPr>
              <a:t>Telefonon: +361 270 8108</a:t>
            </a:r>
          </a:p>
          <a:p>
            <a:pPr algn="r"/>
            <a:r>
              <a:rPr lang="hu-HU" sz="1200" dirty="0" smtClean="0">
                <a:latin typeface="DINPro-Bold"/>
              </a:rPr>
              <a:t>április 10-től – </a:t>
            </a:r>
            <a:r>
              <a:rPr lang="hu-HU" sz="1200" dirty="0">
                <a:latin typeface="DINPro-Bold"/>
              </a:rPr>
              <a:t> </a:t>
            </a:r>
            <a:r>
              <a:rPr lang="hu-HU" sz="1200" dirty="0" smtClean="0">
                <a:latin typeface="DINPro-Bold"/>
              </a:rPr>
              <a:t>április 27-ig, </a:t>
            </a:r>
          </a:p>
          <a:p>
            <a:pPr algn="r"/>
            <a:r>
              <a:rPr lang="hu-HU" sz="1200" dirty="0" smtClean="0">
                <a:latin typeface="DINPro-Bold"/>
              </a:rPr>
              <a:t>hétfőtől – csütörtökig 09.00-16.00 óra</a:t>
            </a:r>
          </a:p>
          <a:p>
            <a:pPr algn="r"/>
            <a:r>
              <a:rPr lang="hu-HU" sz="1200" dirty="0" smtClean="0">
                <a:latin typeface="DINPro-Bold"/>
              </a:rPr>
              <a:t>pénteken 09.00-13.00 óra között</a:t>
            </a:r>
          </a:p>
          <a:p>
            <a:pPr algn="r"/>
            <a:r>
              <a:rPr lang="hu-HU" sz="1200" dirty="0" smtClean="0">
                <a:latin typeface="DINPro-Bold"/>
              </a:rPr>
              <a:t>Email: </a:t>
            </a:r>
            <a:r>
              <a:rPr lang="hu-HU" sz="1200" dirty="0" err="1" smtClean="0">
                <a:latin typeface="DINPro-Bold"/>
              </a:rPr>
              <a:t>konzultacio</a:t>
            </a:r>
            <a:r>
              <a:rPr lang="hu-HU" sz="1200" dirty="0" smtClean="0">
                <a:latin typeface="DINPro-Bold"/>
              </a:rPr>
              <a:t>@</a:t>
            </a:r>
            <a:r>
              <a:rPr lang="hu-HU" sz="1200" dirty="0" err="1" smtClean="0">
                <a:latin typeface="DINPro-Bold"/>
              </a:rPr>
              <a:t>onyf.allamkincstar.gov.hu</a:t>
            </a:r>
            <a:endParaRPr lang="hu-HU" sz="1200" dirty="0">
              <a:latin typeface="DINPro-Bold"/>
            </a:endParaRPr>
          </a:p>
        </p:txBody>
      </p:sp>
      <p:sp>
        <p:nvSpPr>
          <p:cNvPr id="1039" name="Szövegdoboz 1038"/>
          <p:cNvSpPr txBox="1"/>
          <p:nvPr/>
        </p:nvSpPr>
        <p:spPr>
          <a:xfrm>
            <a:off x="3385817" y="6160733"/>
            <a:ext cx="3388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DINPro-Bold"/>
              </a:rPr>
              <a:t>Zakazivanje</a:t>
            </a:r>
            <a:r>
              <a:rPr lang="en-US" sz="1200" b="1" dirty="0">
                <a:latin typeface="DINPro-Bold"/>
              </a:rPr>
              <a:t> </a:t>
            </a:r>
            <a:r>
              <a:rPr lang="en-US" sz="1200" b="1" dirty="0" err="1" smtClean="0">
                <a:latin typeface="DINPro-Bold"/>
              </a:rPr>
              <a:t>termina</a:t>
            </a:r>
            <a:r>
              <a:rPr lang="en-US" sz="1200" b="1" dirty="0" smtClean="0">
                <a:latin typeface="DINPro-Bold"/>
              </a:rPr>
              <a:t>:</a:t>
            </a:r>
            <a:endParaRPr lang="sr-Latn-RS" sz="1200" b="1" dirty="0" smtClean="0">
              <a:latin typeface="DINPro-Bold"/>
            </a:endParaRPr>
          </a:p>
          <a:p>
            <a:r>
              <a:rPr lang="en-US" sz="1200" dirty="0" err="1" smtClean="0">
                <a:latin typeface="DINPro-Bold"/>
              </a:rPr>
              <a:t>Telefon</a:t>
            </a:r>
            <a:r>
              <a:rPr lang="en-US" sz="1200" dirty="0" smtClean="0">
                <a:latin typeface="DINPro-Bold"/>
              </a:rPr>
              <a:t>: +361 270 81</a:t>
            </a:r>
            <a:r>
              <a:rPr lang="hu-HU" sz="1200" dirty="0" smtClean="0">
                <a:latin typeface="DINPro-Bold"/>
              </a:rPr>
              <a:t>08</a:t>
            </a:r>
            <a:endParaRPr lang="en-US" sz="1200" dirty="0" smtClean="0">
              <a:latin typeface="DINPro-Bold"/>
            </a:endParaRPr>
          </a:p>
          <a:p>
            <a:r>
              <a:rPr lang="en-US" sz="1200" dirty="0" smtClean="0">
                <a:latin typeface="DINPro-Bold"/>
              </a:rPr>
              <a:t>od </a:t>
            </a:r>
            <a:r>
              <a:rPr lang="hu-HU" sz="1200" dirty="0" smtClean="0">
                <a:latin typeface="DINPro-Bold"/>
              </a:rPr>
              <a:t>10</a:t>
            </a:r>
            <a:r>
              <a:rPr lang="en-US" sz="1200" smtClean="0">
                <a:latin typeface="DINPro-Bold"/>
              </a:rPr>
              <a:t>.</a:t>
            </a:r>
            <a:r>
              <a:rPr lang="en-US" sz="1200" smtClean="0">
                <a:latin typeface="DINPro-Bold"/>
              </a:rPr>
              <a:t> </a:t>
            </a:r>
            <a:r>
              <a:rPr lang="en-US" sz="1200" dirty="0" smtClean="0">
                <a:latin typeface="DINPro-Bold"/>
              </a:rPr>
              <a:t>do </a:t>
            </a:r>
            <a:r>
              <a:rPr lang="hu-HU" sz="1200" dirty="0" smtClean="0">
                <a:latin typeface="DINPro-Bold"/>
              </a:rPr>
              <a:t>27</a:t>
            </a:r>
            <a:r>
              <a:rPr lang="en-US" sz="1200" dirty="0" smtClean="0">
                <a:latin typeface="DINPro-Bold"/>
              </a:rPr>
              <a:t>. a</a:t>
            </a:r>
            <a:r>
              <a:rPr lang="hu-HU" sz="1200" dirty="0" smtClean="0">
                <a:latin typeface="DINPro-Bold"/>
              </a:rPr>
              <a:t>pril</a:t>
            </a:r>
            <a:r>
              <a:rPr lang="en-US" sz="1200" dirty="0" smtClean="0">
                <a:latin typeface="DINPro-Bold"/>
              </a:rPr>
              <a:t>a</a:t>
            </a:r>
          </a:p>
          <a:p>
            <a:r>
              <a:rPr lang="en-US" sz="1200" dirty="0" err="1" smtClean="0">
                <a:latin typeface="DINPro-Bold"/>
              </a:rPr>
              <a:t>pon</a:t>
            </a:r>
            <a:r>
              <a:rPr lang="hu-HU" sz="1200" dirty="0" smtClean="0">
                <a:latin typeface="DINPro-Bold"/>
              </a:rPr>
              <a:t>e</a:t>
            </a:r>
            <a:r>
              <a:rPr lang="en-US" sz="1200" dirty="0" smtClean="0">
                <a:latin typeface="DINPro-Bold"/>
              </a:rPr>
              <a:t>del</a:t>
            </a:r>
            <a:r>
              <a:rPr lang="hu-HU" sz="1200" dirty="0" smtClean="0">
                <a:latin typeface="DINPro-Bold"/>
              </a:rPr>
              <a:t>ja</a:t>
            </a:r>
            <a:r>
              <a:rPr lang="en-US" sz="1200" dirty="0" smtClean="0">
                <a:latin typeface="DINPro-Bold"/>
              </a:rPr>
              <a:t>k-</a:t>
            </a:r>
            <a:r>
              <a:rPr lang="hu-HU" sz="1200" dirty="0" smtClean="0">
                <a:latin typeface="DINPro-Bold"/>
              </a:rPr>
              <a:t>četvrta</a:t>
            </a:r>
            <a:r>
              <a:rPr lang="en-US" sz="1200" dirty="0" smtClean="0">
                <a:latin typeface="DINPro-Bold"/>
              </a:rPr>
              <a:t>k, od 0</a:t>
            </a:r>
            <a:r>
              <a:rPr lang="hu-HU" sz="1200" dirty="0" smtClean="0">
                <a:latin typeface="DINPro-Bold"/>
              </a:rPr>
              <a:t>9</a:t>
            </a:r>
            <a:r>
              <a:rPr lang="en-US" sz="1200" dirty="0" smtClean="0">
                <a:latin typeface="DINPro-Bold"/>
              </a:rPr>
              <a:t>.00 do16.00 </a:t>
            </a:r>
            <a:r>
              <a:rPr lang="sr-Latn-RS" sz="1200" dirty="0" smtClean="0">
                <a:latin typeface="DINPro-Bold"/>
              </a:rPr>
              <a:t>časova</a:t>
            </a:r>
            <a:endParaRPr lang="en-US" sz="1200" dirty="0" smtClean="0">
              <a:latin typeface="DINPro-Bold"/>
            </a:endParaRPr>
          </a:p>
          <a:p>
            <a:r>
              <a:rPr lang="en-US" sz="1200" dirty="0" smtClean="0">
                <a:latin typeface="DINPro-Bold"/>
              </a:rPr>
              <a:t>p</a:t>
            </a:r>
            <a:r>
              <a:rPr lang="hu-HU" sz="1200" dirty="0" smtClean="0">
                <a:latin typeface="DINPro-Bold"/>
              </a:rPr>
              <a:t>e</a:t>
            </a:r>
            <a:r>
              <a:rPr lang="en-US" sz="1200" dirty="0" smtClean="0">
                <a:latin typeface="DINPro-Bold"/>
              </a:rPr>
              <a:t>t</a:t>
            </a:r>
            <a:r>
              <a:rPr lang="hu-HU" sz="1200" dirty="0" smtClean="0">
                <a:latin typeface="DINPro-Bold"/>
              </a:rPr>
              <a:t>a</a:t>
            </a:r>
            <a:r>
              <a:rPr lang="en-US" sz="1200" dirty="0" smtClean="0">
                <a:latin typeface="DINPro-Bold"/>
              </a:rPr>
              <a:t>k, od 0</a:t>
            </a:r>
            <a:r>
              <a:rPr lang="hu-HU" sz="1200" dirty="0" smtClean="0">
                <a:latin typeface="DINPro-Bold"/>
              </a:rPr>
              <a:t>9</a:t>
            </a:r>
            <a:r>
              <a:rPr lang="en-US" sz="1200" dirty="0" smtClean="0">
                <a:latin typeface="DINPro-Bold"/>
              </a:rPr>
              <a:t>.00 do 13.00</a:t>
            </a:r>
            <a:r>
              <a:rPr lang="sr-Latn-RS" sz="1200" dirty="0" smtClean="0">
                <a:latin typeface="DINPro-Bold"/>
              </a:rPr>
              <a:t> časova</a:t>
            </a:r>
            <a:endParaRPr lang="hu-HU" sz="1200" dirty="0">
              <a:latin typeface="DINPro-Bold"/>
            </a:endParaRPr>
          </a:p>
          <a:p>
            <a:r>
              <a:rPr lang="hu-HU" sz="1200" dirty="0" smtClean="0">
                <a:latin typeface="DINPro-Bold"/>
              </a:rPr>
              <a:t>Email: </a:t>
            </a:r>
            <a:r>
              <a:rPr lang="hu-HU" sz="1200" dirty="0" err="1" smtClean="0">
                <a:latin typeface="DINPro-Bold"/>
              </a:rPr>
              <a:t>konzultacio</a:t>
            </a:r>
            <a:r>
              <a:rPr lang="hu-HU" sz="1200" dirty="0" smtClean="0">
                <a:latin typeface="DINPro-Bold"/>
              </a:rPr>
              <a:t>@</a:t>
            </a:r>
            <a:r>
              <a:rPr lang="hu-HU" sz="1200" dirty="0" err="1" smtClean="0">
                <a:latin typeface="DINPro-Bold"/>
              </a:rPr>
              <a:t>onyf.allamkincstar.gov.hu</a:t>
            </a:r>
            <a:endParaRPr lang="hu-HU" sz="1200" dirty="0">
              <a:latin typeface="DINPro-Bold"/>
            </a:endParaRPr>
          </a:p>
        </p:txBody>
      </p:sp>
      <p:sp>
        <p:nvSpPr>
          <p:cNvPr id="1040" name="Szövegdoboz 1039"/>
          <p:cNvSpPr txBox="1"/>
          <p:nvPr/>
        </p:nvSpPr>
        <p:spPr>
          <a:xfrm>
            <a:off x="260648" y="7576950"/>
            <a:ext cx="6408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latin typeface="DINPro-Bold"/>
              </a:rPr>
              <a:t>Kérjük</a:t>
            </a:r>
            <a:r>
              <a:rPr lang="en-US" sz="1100" b="1" dirty="0" smtClean="0">
                <a:latin typeface="DINPro-Bold"/>
              </a:rPr>
              <a:t>, ne </a:t>
            </a:r>
            <a:r>
              <a:rPr lang="en-US" sz="1100" b="1" dirty="0" err="1" smtClean="0">
                <a:latin typeface="DINPro-Bold"/>
              </a:rPr>
              <a:t>felejtse</a:t>
            </a:r>
            <a:r>
              <a:rPr lang="en-US" sz="1100" b="1" dirty="0" smtClean="0">
                <a:latin typeface="DINPro-Bold"/>
              </a:rPr>
              <a:t> el </a:t>
            </a:r>
            <a:r>
              <a:rPr lang="en-US" sz="1100" b="1" dirty="0" err="1" smtClean="0">
                <a:latin typeface="DINPro-Bold"/>
              </a:rPr>
              <a:t>személyi</a:t>
            </a:r>
            <a:r>
              <a:rPr lang="en-US" sz="1100" b="1" dirty="0" smtClean="0">
                <a:latin typeface="DINPro-Bold"/>
              </a:rPr>
              <a:t> </a:t>
            </a:r>
            <a:r>
              <a:rPr lang="en-US" sz="1100" b="1" dirty="0" err="1" smtClean="0">
                <a:latin typeface="DINPro-Bold"/>
              </a:rPr>
              <a:t>okmányait</a:t>
            </a:r>
            <a:r>
              <a:rPr lang="en-US" sz="1100" b="1" dirty="0" smtClean="0">
                <a:latin typeface="DINPro-Bold"/>
              </a:rPr>
              <a:t> </a:t>
            </a:r>
            <a:r>
              <a:rPr lang="en-US" sz="1100" b="1" dirty="0" err="1" smtClean="0">
                <a:latin typeface="DINPro-Bold"/>
              </a:rPr>
              <a:t>magával</a:t>
            </a:r>
            <a:r>
              <a:rPr lang="en-US" sz="1100" b="1" dirty="0" smtClean="0">
                <a:latin typeface="DINPro-Bold"/>
              </a:rPr>
              <a:t> </a:t>
            </a:r>
            <a:r>
              <a:rPr lang="en-US" sz="1100" b="1" dirty="0" err="1" smtClean="0">
                <a:latin typeface="DINPro-Bold"/>
              </a:rPr>
              <a:t>hozni</a:t>
            </a:r>
            <a:r>
              <a:rPr lang="en-US" sz="1100" dirty="0" smtClean="0">
                <a:latin typeface="DINPro-Bold"/>
              </a:rPr>
              <a:t>!</a:t>
            </a:r>
            <a:endParaRPr lang="hu-HU" sz="1100" dirty="0" smtClean="0">
              <a:latin typeface="DINPro-Bold"/>
            </a:endParaRPr>
          </a:p>
          <a:p>
            <a:pPr algn="ctr"/>
            <a:r>
              <a:rPr lang="hu-HU" sz="1100" dirty="0" err="1" smtClean="0">
                <a:latin typeface="DINPro-Bold"/>
              </a:rPr>
              <a:t>Molimo</a:t>
            </a:r>
            <a:r>
              <a:rPr lang="hu-HU" sz="1100" dirty="0" smtClean="0">
                <a:latin typeface="DINPro-Bold"/>
              </a:rPr>
              <a:t> Vas </a:t>
            </a:r>
            <a:r>
              <a:rPr lang="hu-HU" sz="1100" dirty="0">
                <a:latin typeface="DINPro-Bold"/>
              </a:rPr>
              <a:t>da ne </a:t>
            </a:r>
            <a:r>
              <a:rPr lang="hu-HU" sz="1100" dirty="0" err="1">
                <a:latin typeface="DINPro-Bold"/>
              </a:rPr>
              <a:t>zaboravite</a:t>
            </a:r>
            <a:r>
              <a:rPr lang="hu-HU" sz="1100" dirty="0">
                <a:latin typeface="DINPro-Bold"/>
              </a:rPr>
              <a:t> da </a:t>
            </a:r>
            <a:r>
              <a:rPr lang="hu-HU" sz="1100" dirty="0" err="1">
                <a:latin typeface="DINPro-Bold"/>
              </a:rPr>
              <a:t>ponesete</a:t>
            </a:r>
            <a:r>
              <a:rPr lang="hu-HU" sz="1100" dirty="0">
                <a:latin typeface="DINPro-Bold"/>
              </a:rPr>
              <a:t> </a:t>
            </a:r>
            <a:r>
              <a:rPr lang="hu-HU" sz="1100" dirty="0" err="1">
                <a:latin typeface="DINPro-Bold"/>
              </a:rPr>
              <a:t>Vaše</a:t>
            </a:r>
            <a:r>
              <a:rPr lang="hu-HU" sz="1100" dirty="0">
                <a:latin typeface="DINPro-Bold"/>
              </a:rPr>
              <a:t> </a:t>
            </a:r>
            <a:r>
              <a:rPr lang="hu-HU" sz="1100" dirty="0" err="1" smtClean="0">
                <a:latin typeface="DINPro-Bold"/>
              </a:rPr>
              <a:t>dokumente</a:t>
            </a:r>
            <a:r>
              <a:rPr lang="hu-HU" sz="1100" dirty="0" smtClean="0">
                <a:latin typeface="DINPro-Bold"/>
              </a:rPr>
              <a:t>!</a:t>
            </a:r>
            <a:endParaRPr lang="en-US" sz="1200" dirty="0">
              <a:latin typeface="DINPro-Bold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888" y="252017"/>
            <a:ext cx="1791813" cy="9896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696" y="8007837"/>
            <a:ext cx="1915552" cy="95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Obrázo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95" y="8120402"/>
            <a:ext cx="245229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1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185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DINPro-Bold</vt:lpstr>
      <vt:lpstr>FFDIN-Bold</vt:lpstr>
      <vt:lpstr>Times New Roman</vt:lpstr>
      <vt:lpstr>Office-téma</vt:lpstr>
      <vt:lpstr>Magyar-Szerb nyugdíjtanácsadó nap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Nemzetközi tanácsadó napok</dc:title>
  <dc:creator>Fister Krisztina</dc:creator>
  <cp:lastModifiedBy>Aleksandra Banić</cp:lastModifiedBy>
  <cp:revision>41</cp:revision>
  <cp:lastPrinted>2014-04-03T08:37:54Z</cp:lastPrinted>
  <dcterms:created xsi:type="dcterms:W3CDTF">2014-03-31T10:52:55Z</dcterms:created>
  <dcterms:modified xsi:type="dcterms:W3CDTF">2018-04-13T12:45:14Z</dcterms:modified>
</cp:coreProperties>
</file>